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B2A61-42F3-49AF-80FD-84DDC3725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D6E8E6-C1F5-4DD1-978C-FEF4EFF0F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17E198-3056-4686-8500-820D2ED21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5B2236-E587-425A-A2CA-E5626653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76C0D-1F1B-4EB8-A007-7CEB48AB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84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E020A-452D-4988-B683-8108C195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37BD15-6B41-4FAD-AE37-DF91268F8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B47C85-4B1E-4B75-9E39-BC6893EF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BFDF70-F2EE-4A15-88CE-FB79C2B74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30BAF3-616E-45BE-98AD-C727DCED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32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A53C8B-22E1-491E-A5E4-6F81695B6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6D0DE5-CA5F-443A-A986-007738E63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C81DD3-E482-49EA-B34B-41259694E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A2EBBC-5529-4A59-BFA8-3BA6D9088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F1D14-1317-4689-936B-BCA65373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62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AF42E-8698-4A00-BA26-36A917C2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3009DD-0F21-4351-8A22-15132559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663176-6534-473D-B5DE-D359C46F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E909A7-6DD9-4DC7-B044-D788E053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876264-DC3B-4B12-9EBC-48F22248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328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C0E25-8785-4121-A15E-16768EA3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108773-3E25-4436-8FA6-802064FA0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F6AC0C-2EF5-4848-9D9E-CC48D84E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A080B0-AA4F-4553-A543-221BC942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7B2E1B-2D38-4C86-BFA0-5EAB848C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56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89790-117C-4926-B46A-81303B8E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E1746-5519-492B-8AE1-7A45239C5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9BBCFB-6F25-4332-9349-CD6070C23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D011F0-BAFE-47C6-8F96-54CDB248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2F5BE3-846B-4911-B961-EB155C46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9D49F5-A988-4315-BF90-3A873D8E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70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CA372-98D2-4962-9C1F-C3E14727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2866F6-E41E-4177-9D3B-440A19E2E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932EEA-A101-415E-8B27-DE61AAD0D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2820B83-BDA2-42E1-8AD1-E99CE4EB7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00CBB5D-B39E-48E8-BAF4-1311286EC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6DB0DB-CC54-4927-B8A2-7325783B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246FF02-DA0E-45FB-9486-0A9E024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AED1C3-18CD-4761-844D-11E4E9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66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8B99F-134E-4093-AF29-FA7975AC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6ADEDE-C0F3-4BA5-9EC5-A76E1A8F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A8A92C-F0B6-4E1D-883A-0C4F633F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7E4576-6A02-4B39-9D2F-AE515EEA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558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54972B-DB97-4548-AE9D-2D8506CA3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B71647B-671C-4849-99D6-10D251A5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628F51-90CB-4467-904D-C301C17F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98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C8841-41CF-4CF9-8102-84DD47AD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0E354F-A9D1-4ED9-97D3-92351C156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CE761D-860E-4BA3-90EC-9E3834FED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54510A-120A-4994-BC20-66C04595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234365-141E-4ADC-BFBB-EB06E467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53C513-5D74-4E69-A319-6663E5A9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5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A366C-7F3B-41AC-83A3-8D2D2019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98E6423-1C54-4D31-975D-7FA967116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DB54A6-922D-4F68-A601-CEFA36B77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561BAD-816D-418C-90FD-C733466C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2D7089-4164-41D9-90AB-8E798DFB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6BCD87-A99F-4D6B-9B2E-61FC26086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DBDF55-EA4B-468A-B4E5-ED8CCFA3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0300C3-F498-49C4-A7AC-B33D43B9F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BE0497-21A8-450B-8843-4B6C4D7EA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572BC-CED4-43B6-950E-5010A1579E88}" type="datetimeFigureOut">
              <a:rPr lang="es-ES" smtClean="0"/>
              <a:t>21/06/2020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9ED531-4E62-4122-ACA1-30AC996DE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41D3F8-1335-4EDF-B0E5-48055C05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D75EF-DA88-45A2-A8CF-EA6EF0A0B2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20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45B23-58FB-4BAA-AEF6-CCF9AEC9F6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01963-819E-4267-A01E-57AA40CD8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D1DA1A-BE80-479D-A947-8DD6FAB1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7062D-9A50-43E0-893C-2C2AEFA7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1E2BDA-4643-46ED-8A80-D6695B4CC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C980AC-E10E-4BA8-8A8A-222DBC22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9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28670-FD4B-43B1-9721-F56E62C9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A224B9-54F7-4436-B477-65B12FB8B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107981-6CF6-48DC-BBF6-AE7B79AF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04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07F77-CF09-49ED-969D-7B255878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F6EA86-0FFE-4A38-9323-1CCCC82C7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D34B7E-F775-4B58-9108-F0DD42A7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3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2C899-8439-46C8-9753-AD28F8C7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F5BE2-EEFF-47D6-972D-C1272EA0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4C2FFA-919D-404B-BB94-985704AD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0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74C55-CB73-49D6-8E7C-2B8F3DB4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92AA73-7131-4155-B46B-7871ECC3B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A59B2F-A887-4111-AEDE-5ED65328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56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15849-0116-4847-8E51-8008F2CD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86F89B-95AF-4776-B827-C4EF5FC3C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F4A3E-95A4-4630-A2E1-EAA92F89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3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3CF6B-994F-4445-8307-864A9671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A14D75-E430-4BD3-BF74-62F8251FA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C34F98-96AC-4CCB-84E9-9D177305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3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E201-5198-4D62-985A-70A225C3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DAB82D-D8DC-4FCF-A874-0F80D1908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7EFB87-0803-4A75-BE69-6944242A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32EBF-DF1A-4E5A-AE84-6CF2F4D4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F0170-D2FD-48A0-BBC1-B0B7230A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C29BD9-5B0B-40A1-9B03-4DE8D677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8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DF409-349A-43B5-B48B-B64733AC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42DD4A-9675-413D-9391-7BF79DF20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1DE6CA-C921-490B-ABA3-12BE3F18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79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F9188-DB8C-4BFA-808D-31BD647B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2CA086-D46C-4152-912A-C9CB85CD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730D72-8D4E-44A8-9A3B-20025237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2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A7E48-5AB8-497A-8A69-8F6D5079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CD8691-ED20-4369-A597-FF4D3A1D3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8D0E8E-1479-40BC-8588-02B8A934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01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DF43F-8D77-4161-BFEF-F092A223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4E1B4A-E19C-479D-B371-F70B416B2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AFDFB2-CB40-4A18-A6FF-B4E96C09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39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4ECF3-C233-489C-98D7-10E562835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DCEFFF-0DDB-4E02-B464-382E22EE8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3F7AAB-283A-4A73-B282-15E059D2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3D24B-4401-4849-A382-E6FAC79A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BF2D68-148E-4BB8-8175-80BBDBF98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22F9B9-425C-424B-BCF8-62F029C8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56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111E8-41B9-4879-B4BA-09A477F0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1641-9D7A-41A6-9AE4-AD9C05509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5B33E9-FD45-46CC-A3BF-706BBB43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5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2CF4D-7DD2-4F21-853C-917DDF96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D31343-F023-4C1E-89E2-EA73D276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7E0BC0-C747-43FD-A4F2-7DE2AE50F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27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77DAC-171D-42D5-A628-A1A4EAC1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3F7250-2DFE-443F-81FF-D2C367E8E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2A7B6E-9CB9-4531-9EB9-C858B1E4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18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11807-1536-4C16-894A-CEE74E94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5C9C6E-5C17-4B0C-8FDC-C558CC226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6EA827-6658-4A0E-BF16-304C03A0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33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BFE0E-A2D5-48F0-A64B-2F472C64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E6D9AE-129C-435A-9029-CE8ADCF46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37F784-DC95-47FE-8A58-787C65A0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79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C15CD-59B3-4BB9-AE70-E5B41FA0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45AB92-E2E0-4E59-9B0A-B2F904601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B9F5B0-79B8-4535-8745-D8EFEC156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3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3A80F-58F9-4AA2-9F17-D418B54C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937CE6-A95A-4EB8-A3FD-7F5BA613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692A63-CC07-47D8-86B6-F13DD9B3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E2D58-62FD-4ECF-B0C1-B472B212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B1EE7-1014-456B-8FFE-1778E9AA8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68D459-50DD-4C3E-9E1C-89DB5AEF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1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1C208-166C-4DA3-812B-9BC1B09F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BFC3ED-B173-407F-8091-A012031B5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48D855-86AC-476F-9F24-0333AE15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9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4783F-7F36-47E5-BD42-514E6085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59CC51-9FCF-4CCD-84DF-C84AA541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66F41F-2D0D-4BE8-8E8F-B6A9B407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32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90C-D8AC-4155-B5D8-5EE2C077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F38E2E-7D84-4CFE-9A4A-24AF9A71A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6114CE-F9A1-4F12-A961-508A85F1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0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3CF1A-343E-4D8F-8E6B-A305377E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18871E-F1C6-4206-AED8-72091B0C0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EE66A3-4F9A-49BB-87A4-B80B6F30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DD7FF-A3C2-4F7E-B2C6-B1A81533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25DAAB-2E1C-4832-AED9-1A95586C4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831C09-86D2-4B0F-BB0C-F9B17AA5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3DEF1-88FA-4DD4-BA9B-7D402508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02F96E-36D3-448D-9ACD-53BFBB67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7A3496-741E-4A5E-B6EE-5D69E16E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8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22515-B877-41D3-9954-E0B4AF1A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EB0810-59BB-4C60-AB0C-D5AA0F1CD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523290-C21D-4B53-BCD1-A367C9F3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4608E-E3E8-4B52-80F5-BE77039A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942528-0C1B-4635-B828-F53F94209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58085F-B109-42D0-BC73-BD2EBF95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8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4686D-9C69-4911-9AA0-02B2B938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FBC5F4-F9DE-442C-9046-B9FD10814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E39DEA-9B1F-4923-9E8A-C6FA82D9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0A041-01D5-4CAF-9491-7258BEAA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8AA596-85BA-4AD9-88C2-71C38CD6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019A65-A2C1-49ED-8D56-31B5CC02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804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Panorámica</PresentationFormat>
  <Paragraphs>0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</dc:creator>
  <cp:lastModifiedBy>ADMIN</cp:lastModifiedBy>
  <cp:revision>2</cp:revision>
  <dcterms:created xsi:type="dcterms:W3CDTF">2020-06-21T04:36:28Z</dcterms:created>
  <dcterms:modified xsi:type="dcterms:W3CDTF">2020-06-21T04:51:15Z</dcterms:modified>
</cp:coreProperties>
</file>